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AB012CA-85CA-4DAC-A59F-BB9B862F01AA}" type="datetimeFigureOut">
              <a:rPr lang="en-US" smtClean="0"/>
              <a:t>11/23/2011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F81FEE4-6CD3-404D-9824-A1BDB393046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012CA-85CA-4DAC-A59F-BB9B862F01AA}"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012CA-85CA-4DAC-A59F-BB9B862F01AA}"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B012CA-85CA-4DAC-A59F-BB9B862F01AA}"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012CA-85CA-4DAC-A59F-BB9B862F01AA}"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B012CA-85CA-4DAC-A59F-BB9B862F01AA}" type="datetimeFigureOut">
              <a:rPr lang="en-US" smtClean="0"/>
              <a:t>11/23/2011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1FEE4-6CD3-404D-9824-A1BDB393046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B012CA-85CA-4DAC-A59F-BB9B862F01AA}" type="datetimeFigureOut">
              <a:rPr lang="en-US" smtClean="0"/>
              <a:t>11/23/2011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012CA-85CA-4DAC-A59F-BB9B862F01AA}" type="datetimeFigureOut">
              <a:rPr lang="en-US" smtClean="0"/>
              <a:t>11/23/2011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012CA-85CA-4DAC-A59F-BB9B862F01AA}" type="datetimeFigureOut">
              <a:rPr lang="en-US" smtClean="0"/>
              <a:t>11/23/2011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AB012CA-85CA-4DAC-A59F-BB9B862F01AA}" type="datetimeFigureOut">
              <a:rPr lang="en-US" smtClean="0"/>
              <a:t>11/23/2011</a:t>
            </a:fld>
            <a:endParaRPr lang="en-US"/>
          </a:p>
        </p:txBody>
      </p:sp>
      <p:sp>
        <p:nvSpPr>
          <p:cNvPr id="7" name="Slide Number Placeholder 6"/>
          <p:cNvSpPr>
            <a:spLocks noGrp="1"/>
          </p:cNvSpPr>
          <p:nvPr>
            <p:ph type="sldNum" sz="quarter" idx="12"/>
          </p:nvPr>
        </p:nvSpPr>
        <p:spPr/>
        <p:txBody>
          <a:bodyPr/>
          <a:lstStyle/>
          <a:p>
            <a:fld id="{2F81FEE4-6CD3-404D-9824-A1BDB393046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012CA-85CA-4DAC-A59F-BB9B862F01AA}" type="datetimeFigureOut">
              <a:rPr lang="en-US" smtClean="0"/>
              <a:t>11/23/2011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F81FEE4-6CD3-404D-9824-A1BDB39304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AB012CA-85CA-4DAC-A59F-BB9B862F01AA}" type="datetimeFigureOut">
              <a:rPr lang="en-US" smtClean="0"/>
              <a:t>11/23/2011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F81FEE4-6CD3-404D-9824-A1BDB39304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Steven.W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86200"/>
            <a:ext cx="2959101" cy="2219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657600"/>
            <a:ext cx="3200400"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228600"/>
            <a:ext cx="3492501"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635336" y="381000"/>
            <a:ext cx="2362200" cy="369332"/>
          </a:xfrm>
          <a:prstGeom prst="rect">
            <a:avLst/>
          </a:prstGeom>
          <a:noFill/>
        </p:spPr>
        <p:txBody>
          <a:bodyPr wrap="square" rtlCol="0">
            <a:spAutoFit/>
          </a:bodyPr>
          <a:lstStyle/>
          <a:p>
            <a:r>
              <a:rPr lang="en-US" dirty="0"/>
              <a:t>S</a:t>
            </a:r>
            <a:r>
              <a:rPr lang="en-US" dirty="0" smtClean="0"/>
              <a:t>ymbols</a:t>
            </a:r>
            <a:endParaRPr lang="en-US" dirty="0"/>
          </a:p>
        </p:txBody>
      </p:sp>
    </p:spTree>
    <p:extLst>
      <p:ext uri="{BB962C8B-B14F-4D97-AF65-F5344CB8AC3E}">
        <p14:creationId xmlns:p14="http://schemas.microsoft.com/office/powerpoint/2010/main" val="309891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a:t>
            </a:r>
            <a:endParaRPr lang="en-US" dirty="0"/>
          </a:p>
        </p:txBody>
      </p:sp>
      <p:sp>
        <p:nvSpPr>
          <p:cNvPr id="3" name="Subtitle 2"/>
          <p:cNvSpPr>
            <a:spLocks noGrp="1"/>
          </p:cNvSpPr>
          <p:nvPr>
            <p:ph type="subTitle" idx="1"/>
          </p:nvPr>
        </p:nvSpPr>
        <p:spPr/>
        <p:txBody>
          <a:bodyPr/>
          <a:lstStyle/>
          <a:p>
            <a:r>
              <a:rPr lang="en-US" dirty="0" smtClean="0"/>
              <a:t>I speak English.</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6" y="685800"/>
            <a:ext cx="417871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336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Norms, Customs, Traditions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Every Christmas me and my family, and friends go to Denys at midnight, and on Thanksgiving I play back yard foot ball.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4279726"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04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Collectives!</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My rank in my family is probably the highest because I always have took the lift on the shoulder, and done most of the choir's in my family. I’ve always been respectful and did what I’m told, and I’m the youngest in my family. My brothers mostly have been rebellious so that’s how I rank myself.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3202432"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60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Religions and Beliefs.</a:t>
            </a:r>
            <a:endParaRPr lang="en-US" dirty="0"/>
          </a:p>
        </p:txBody>
      </p:sp>
      <p:sp>
        <p:nvSpPr>
          <p:cNvPr id="3" name="Subtitle 2"/>
          <p:cNvSpPr>
            <a:spLocks noGrp="1"/>
          </p:cNvSpPr>
          <p:nvPr>
            <p:ph type="subTitle" idx="1"/>
          </p:nvPr>
        </p:nvSpPr>
        <p:spPr/>
        <p:txBody>
          <a:bodyPr/>
          <a:lstStyle/>
          <a:p>
            <a:r>
              <a:rPr lang="en-US" dirty="0" smtClean="0"/>
              <a:t>I’m a Catholic.</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64" y="1295400"/>
            <a:ext cx="31242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2472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TotalTime>
  <Words>109</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Steven.W</vt:lpstr>
      <vt:lpstr>Language</vt:lpstr>
      <vt:lpstr>Norms, Customs, Traditions</vt:lpstr>
      <vt:lpstr>Social Collectives!</vt:lpstr>
      <vt:lpstr>Religions and Beliefs.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Steven.W</dc:title>
  <dc:creator>Steven Weaver</dc:creator>
  <cp:lastModifiedBy>Steven Weaver</cp:lastModifiedBy>
  <cp:revision>3</cp:revision>
  <dcterms:created xsi:type="dcterms:W3CDTF">2011-11-23T21:31:55Z</dcterms:created>
  <dcterms:modified xsi:type="dcterms:W3CDTF">2011-11-23T21:55:56Z</dcterms:modified>
</cp:coreProperties>
</file>