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6" autoAdjust="0"/>
    <p:restoredTop sz="94660"/>
  </p:normalViewPr>
  <p:slideViewPr>
    <p:cSldViewPr>
      <p:cViewPr varScale="1">
        <p:scale>
          <a:sx n="69" d="100"/>
          <a:sy n="69" d="100"/>
        </p:scale>
        <p:origin x="-13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0DDCF40-7983-4922-BB6C-0CB820137242}"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DDCF40-7983-4922-BB6C-0CB820137242}"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DDCF40-7983-4922-BB6C-0CB820137242}"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96CB9C-D47F-4717-B85C-053039A65613}" type="datetimeFigureOut">
              <a:rPr lang="en-US" smtClean="0"/>
              <a:t>5/15/2012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DDCF40-7983-4922-BB6C-0CB8201372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396CB9C-D47F-4717-B85C-053039A65613}" type="datetimeFigureOut">
              <a:rPr lang="en-US" smtClean="0"/>
              <a:t>5/15/2012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0DDCF40-7983-4922-BB6C-0CB8201372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396CB9C-D47F-4717-B85C-053039A65613}" type="datetimeFigureOut">
              <a:rPr lang="en-US" smtClean="0"/>
              <a:t>5/15/2012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0DDCF40-7983-4922-BB6C-0CB8201372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estrockpics.com/data/media/18/Avenged%20Sevenfold%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rgbClr val="FFFF00"/>
                </a:solidFill>
              </a:rPr>
              <a:t>Mathew Charles sanders presentation Musical vocalists. </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t>Steven .W </a:t>
            </a:r>
            <a:endParaRPr lang="en-US" dirty="0"/>
          </a:p>
        </p:txBody>
      </p:sp>
      <p:pic>
        <p:nvPicPr>
          <p:cNvPr id="4100" name="Picture 4" descr="http://4.bp.blogspot.com/-rYwsY9DWjBY/TduGjaV8w5I/AAAAAAAAAAM/XBVndHQmoC0/s1600/M._Shad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8188"/>
            <a:ext cx="2423084"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1087" y="420915"/>
            <a:ext cx="2667487" cy="1200329"/>
          </a:xfrm>
          <a:prstGeom prst="rect">
            <a:avLst/>
          </a:prstGeom>
          <a:noFill/>
        </p:spPr>
        <p:txBody>
          <a:bodyPr wrap="square" rtlCol="0">
            <a:spAutoFit/>
          </a:bodyPr>
          <a:lstStyle/>
          <a:p>
            <a:r>
              <a:rPr lang="en-US" sz="3600" dirty="0" smtClean="0">
                <a:solidFill>
                  <a:schemeClr val="bg2">
                    <a:lumMod val="75000"/>
                  </a:schemeClr>
                </a:solidFill>
              </a:rPr>
              <a:t>Steven  Weaver</a:t>
            </a:r>
            <a:endParaRPr lang="en-US" sz="3600" dirty="0">
              <a:solidFill>
                <a:schemeClr val="bg2">
                  <a:lumMod val="75000"/>
                </a:schemeClr>
              </a:solidFill>
            </a:endParaRPr>
          </a:p>
        </p:txBody>
      </p:sp>
    </p:spTree>
    <p:extLst>
      <p:ext uri="{BB962C8B-B14F-4D97-AF65-F5344CB8AC3E}">
        <p14:creationId xmlns:p14="http://schemas.microsoft.com/office/powerpoint/2010/main" val="635078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s1.mm.bing.net/images/thumbnail.aspx?q=4885577392456284&amp;id=eee6933f54bd2f74bcfea88addaa228a&amp;url=http%3a%2f%2fi243.photobucket.com%2falbums%2fff285%2fcaptoroflove%2favenged%2520sevenfold%2favenged-sevenfo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299" y="1371600"/>
            <a:ext cx="8153400" cy="4524315"/>
          </a:xfrm>
          <a:prstGeom prst="rect">
            <a:avLst/>
          </a:prstGeom>
          <a:noFill/>
        </p:spPr>
        <p:txBody>
          <a:bodyPr wrap="square" rtlCol="0">
            <a:spAutoFit/>
          </a:bodyPr>
          <a:lstStyle/>
          <a:p>
            <a:r>
              <a:rPr lang="en-US" u="sng" dirty="0">
                <a:solidFill>
                  <a:srgbClr val="00B0F0"/>
                </a:solidFill>
              </a:rPr>
              <a:t>http://4.bp.blogspot.com/-                  rYwsY9DWjBY/TduGjaV8w5I/AAAAAAAAAAM/XBVndHQmoC0/s1600/M._Shadows.jpg</a:t>
            </a:r>
            <a:endParaRPr lang="en-US" dirty="0">
              <a:solidFill>
                <a:srgbClr val="00B0F0"/>
              </a:solidFill>
            </a:endParaRPr>
          </a:p>
          <a:p>
            <a:r>
              <a:rPr lang="en-US" u="sng" dirty="0">
                <a:solidFill>
                  <a:srgbClr val="00B0F0"/>
                </a:solidFill>
              </a:rPr>
              <a:t>http://www.flickr.com/photos/andryy_x2/2347242609/</a:t>
            </a:r>
            <a:endParaRPr lang="en-US" dirty="0">
              <a:solidFill>
                <a:srgbClr val="00B0F0"/>
              </a:solidFill>
            </a:endParaRPr>
          </a:p>
          <a:p>
            <a:r>
              <a:rPr lang="en-US" u="sng" dirty="0">
                <a:solidFill>
                  <a:srgbClr val="00B0F0"/>
                </a:solidFill>
              </a:rPr>
              <a:t>http://fc02.deviantart.net/fs22/f/2008/026/f/d/Avenged_Sevenfold_Wallpaper_by_Lionsden123.jpg</a:t>
            </a:r>
            <a:endParaRPr lang="en-US" dirty="0">
              <a:solidFill>
                <a:srgbClr val="00B0F0"/>
              </a:solidFill>
            </a:endParaRPr>
          </a:p>
          <a:p>
            <a:r>
              <a:rPr lang="en-US" u="sng" dirty="0">
                <a:solidFill>
                  <a:srgbClr val="00B0F0"/>
                </a:solidFill>
              </a:rPr>
              <a:t>http://4.bp.blogspot.com/_YSt3njENT8c/S_OFNKGe42I/AAAAAAAAIzY/JqHkdJs5kf0/s400/Avenged-Sevenfold-Nightmare-Mp3-Ringtone-Download.gif</a:t>
            </a:r>
            <a:endParaRPr lang="en-US" dirty="0">
              <a:solidFill>
                <a:srgbClr val="00B0F0"/>
              </a:solidFill>
            </a:endParaRPr>
          </a:p>
          <a:p>
            <a:r>
              <a:rPr lang="en-US" u="sng" dirty="0">
                <a:solidFill>
                  <a:srgbClr val="00B0F0"/>
                </a:solidFill>
              </a:rPr>
              <a:t>http://fc09.deviantart.net/fs11/i/2006/218/e/e/AVENGED_SEVENFOLD_by_lenore666.jpg</a:t>
            </a:r>
            <a:endParaRPr lang="en-US" dirty="0">
              <a:solidFill>
                <a:srgbClr val="00B0F0"/>
              </a:solidFill>
            </a:endParaRPr>
          </a:p>
          <a:p>
            <a:r>
              <a:rPr lang="en-US" u="sng" dirty="0">
                <a:solidFill>
                  <a:srgbClr val="00B0F0"/>
                </a:solidFill>
              </a:rPr>
              <a:t>http://fc04.deviantart.net/fs71/f/2010/025/b/9/Avenged_Sevenfold_Wallpaper_by_JonnySnakeSeven.jpg</a:t>
            </a:r>
            <a:endParaRPr lang="en-US" dirty="0">
              <a:solidFill>
                <a:srgbClr val="00B0F0"/>
              </a:solidFill>
            </a:endParaRPr>
          </a:p>
          <a:p>
            <a:r>
              <a:rPr lang="en-US" u="sng" dirty="0">
                <a:solidFill>
                  <a:srgbClr val="00B0F0"/>
                </a:solidFill>
              </a:rPr>
              <a:t>http://1.bp.blogspot.com/-Ab3B9gb7etk/Tb9XCtsz1xI/AAAAAAAAABU/9LUJJEMSm-U/s1600/A7X_Death_Bat_by_Codi_T.jpg</a:t>
            </a:r>
            <a:endParaRPr lang="en-US" dirty="0">
              <a:solidFill>
                <a:srgbClr val="00B0F0"/>
              </a:solidFill>
            </a:endParaRPr>
          </a:p>
          <a:p>
            <a:r>
              <a:rPr lang="en-US" u="sng" dirty="0">
                <a:solidFill>
                  <a:srgbClr val="00B0F0"/>
                </a:solidFill>
              </a:rPr>
              <a:t>http://luvmusicnow.com/wp-content/uploads/2011/10/avenged-sevenfold.jpg</a:t>
            </a:r>
            <a:endParaRPr lang="en-US" dirty="0">
              <a:solidFill>
                <a:srgbClr val="00B0F0"/>
              </a:solidFill>
            </a:endParaRPr>
          </a:p>
        </p:txBody>
      </p:sp>
    </p:spTree>
    <p:extLst>
      <p:ext uri="{BB962C8B-B14F-4D97-AF65-F5344CB8AC3E}">
        <p14:creationId xmlns:p14="http://schemas.microsoft.com/office/powerpoint/2010/main" val="248280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viantart.com/download/135084238/Avenged_Sevenfold_Wallpaper_by_angryannoy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 y="685800"/>
            <a:ext cx="8458200" cy="3970318"/>
          </a:xfrm>
          <a:prstGeom prst="rect">
            <a:avLst/>
          </a:prstGeom>
          <a:noFill/>
        </p:spPr>
        <p:txBody>
          <a:bodyPr wrap="square" rtlCol="0">
            <a:spAutoFit/>
          </a:bodyPr>
          <a:lstStyle/>
          <a:p>
            <a:r>
              <a:rPr lang="en-US" u="sng" dirty="0">
                <a:solidFill>
                  <a:srgbClr val="C00000"/>
                </a:solidFill>
              </a:rPr>
              <a:t>http://www.songs-lyrics.net/covers/avenged-sevenfold---nightmare.jpg</a:t>
            </a:r>
            <a:endParaRPr lang="en-US" dirty="0">
              <a:solidFill>
                <a:srgbClr val="C00000"/>
              </a:solidFill>
            </a:endParaRPr>
          </a:p>
          <a:p>
            <a:r>
              <a:rPr lang="en-US" u="sng" dirty="0">
                <a:solidFill>
                  <a:srgbClr val="C00000"/>
                </a:solidFill>
              </a:rPr>
              <a:t>http://www.wallpapernuke.com/wallpaper/avenged-sevenfold-wallpaper-6.jpg</a:t>
            </a:r>
            <a:endParaRPr lang="en-US" dirty="0">
              <a:solidFill>
                <a:srgbClr val="C00000"/>
              </a:solidFill>
            </a:endParaRPr>
          </a:p>
          <a:p>
            <a:r>
              <a:rPr lang="en-US" u="sng" dirty="0">
                <a:solidFill>
                  <a:srgbClr val="C00000"/>
                </a:solidFill>
              </a:rPr>
              <a:t>http://fc00.deviantart.net/fs71/i/2011/319/c/5/avenged_sevenfold_wallpaper_by_orderuchiha-d4g9qqi.png</a:t>
            </a:r>
            <a:endParaRPr lang="en-US" dirty="0">
              <a:solidFill>
                <a:srgbClr val="C00000"/>
              </a:solidFill>
            </a:endParaRPr>
          </a:p>
          <a:p>
            <a:r>
              <a:rPr lang="en-US" u="sng" dirty="0">
                <a:solidFill>
                  <a:srgbClr val="C00000"/>
                </a:solidFill>
              </a:rPr>
              <a:t>http://www.bestrockpics.com/data/media/18/Avenged%20Sevenfold%20(13).JPG</a:t>
            </a:r>
            <a:endParaRPr lang="en-US" dirty="0">
              <a:solidFill>
                <a:srgbClr val="C00000"/>
              </a:solidFill>
            </a:endParaRPr>
          </a:p>
          <a:p>
            <a:r>
              <a:rPr lang="en-US" u="sng" dirty="0">
                <a:solidFill>
                  <a:srgbClr val="C00000"/>
                </a:solidFill>
              </a:rPr>
              <a:t>http://www.wallpaper4me.com/images/wallpapers/avengedsevenfold-833658.jpeg</a:t>
            </a:r>
            <a:endParaRPr lang="en-US" dirty="0">
              <a:solidFill>
                <a:srgbClr val="C00000"/>
              </a:solidFill>
            </a:endParaRPr>
          </a:p>
          <a:p>
            <a:r>
              <a:rPr lang="en-US" u="sng" dirty="0">
                <a:solidFill>
                  <a:srgbClr val="C00000"/>
                </a:solidFill>
              </a:rPr>
              <a:t>http://media.photobucket.com/image/Avevged%20Sevenfold/mohdsuhaimi/Avenged-Sevenfold-Bat-avenged-seven.jpg</a:t>
            </a:r>
            <a:endParaRPr lang="en-US" dirty="0">
              <a:solidFill>
                <a:srgbClr val="C00000"/>
              </a:solidFill>
            </a:endParaRPr>
          </a:p>
          <a:p>
            <a:r>
              <a:rPr lang="en-US" u="sng" dirty="0">
                <a:solidFill>
                  <a:srgbClr val="C00000"/>
                </a:solidFill>
              </a:rPr>
              <a:t>http://deadhub.zippykid.netdna-cdn.com/wp-content/gallery/uploads/2011/04/Avenged-Sevenfold-Rockford-4272011-21-h.jpg</a:t>
            </a:r>
            <a:endParaRPr lang="en-US" dirty="0">
              <a:solidFill>
                <a:srgbClr val="C00000"/>
              </a:solidFill>
            </a:endParaRPr>
          </a:p>
          <a:p>
            <a:r>
              <a:rPr lang="en-US" u="sng" dirty="0">
                <a:solidFill>
                  <a:srgbClr val="C00000"/>
                </a:solidFill>
              </a:rPr>
              <a:t>http://mariahcareycollection.com/blog/A/avengedsevenfold-notreadytodie.png</a:t>
            </a:r>
            <a:endParaRPr lang="en-US" dirty="0">
              <a:solidFill>
                <a:srgbClr val="C00000"/>
              </a:solidFill>
            </a:endParaRPr>
          </a:p>
          <a:p>
            <a:r>
              <a:rPr lang="en-US" u="sng" dirty="0">
                <a:solidFill>
                  <a:srgbClr val="C00000"/>
                </a:solidFill>
              </a:rPr>
              <a:t>http://3.bp.blogspot.com/-LCB0xAyJfZM/Tu_tJZtbiMI/AAAAAAAAAcU/UBl228fKAcc/s1600/avenged-sevenfold-logo-wallpaper.jpg</a:t>
            </a:r>
            <a:endParaRPr lang="en-US" dirty="0">
              <a:solidFill>
                <a:srgbClr val="C00000"/>
              </a:solidFill>
            </a:endParaRPr>
          </a:p>
        </p:txBody>
      </p:sp>
    </p:spTree>
    <p:extLst>
      <p:ext uri="{BB962C8B-B14F-4D97-AF65-F5344CB8AC3E}">
        <p14:creationId xmlns:p14="http://schemas.microsoft.com/office/powerpoint/2010/main" val="2837663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7.deviantart.net/fs25/i/2008/064/a/d/Avenged_Sevenfold_Wallpaper_by_SquallsNightm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5182" y="533400"/>
            <a:ext cx="7543800" cy="8679299"/>
          </a:xfrm>
          <a:prstGeom prst="rect">
            <a:avLst/>
          </a:prstGeom>
          <a:noFill/>
        </p:spPr>
        <p:txBody>
          <a:bodyPr wrap="square" rtlCol="0">
            <a:spAutoFit/>
          </a:bodyPr>
          <a:lstStyle/>
          <a:p>
            <a:r>
              <a:rPr lang="en-US" u="sng" dirty="0">
                <a:solidFill>
                  <a:srgbClr val="00B0F0"/>
                </a:solidFill>
              </a:rPr>
              <a:t>http://fc03.deviantart.net/fs71/i/2011/134/0/4/avenged_sevenfold_wallpaper_by_gustavosdesign-d3gccbm.jpg</a:t>
            </a:r>
            <a:endParaRPr lang="en-US" dirty="0">
              <a:solidFill>
                <a:srgbClr val="00B0F0"/>
              </a:solidFill>
            </a:endParaRPr>
          </a:p>
          <a:p>
            <a:r>
              <a:rPr lang="en-US" u="sng" dirty="0">
                <a:solidFill>
                  <a:srgbClr val="00B0F0"/>
                </a:solidFill>
              </a:rPr>
              <a:t>http://th09.deviantart.net/fs24/PRE/f/2008/007/b/2/Avenged_Sevenfold_Deathbats_by_McKee91.jpg</a:t>
            </a:r>
            <a:endParaRPr lang="en-US" dirty="0">
              <a:solidFill>
                <a:srgbClr val="00B0F0"/>
              </a:solidFill>
            </a:endParaRPr>
          </a:p>
          <a:p>
            <a:r>
              <a:rPr lang="en-US" u="sng" dirty="0">
                <a:solidFill>
                  <a:srgbClr val="00B0F0"/>
                </a:solidFill>
              </a:rPr>
              <a:t>http://fc00.deviantart.net/fs70/i/2010/081/c/6/Avenged_Sevenfold_by_Emo_Pirate_Riot.jpg</a:t>
            </a:r>
            <a:endParaRPr lang="en-US" dirty="0">
              <a:solidFill>
                <a:srgbClr val="00B0F0"/>
              </a:solidFill>
            </a:endParaRPr>
          </a:p>
          <a:p>
            <a:r>
              <a:rPr lang="en-US" u="sng" dirty="0">
                <a:solidFill>
                  <a:srgbClr val="00B0F0"/>
                </a:solidFill>
              </a:rPr>
              <a:t>http://3.bp.blogspot.com/-RQ10PqdaPd4/TbDi6Ggg80I/AAAAAAAAAGM/lzfkLWQbVEY/s220/m-shadows-37.jpg</a:t>
            </a:r>
            <a:endParaRPr lang="en-US" dirty="0">
              <a:solidFill>
                <a:srgbClr val="00B0F0"/>
              </a:solidFill>
            </a:endParaRPr>
          </a:p>
          <a:p>
            <a:r>
              <a:rPr lang="en-US" u="sng" dirty="0">
                <a:solidFill>
                  <a:srgbClr val="00B0F0"/>
                </a:solidFill>
              </a:rPr>
              <a:t>http://images2.layoutsparks.com/1/91566/avenged-sevenfold-a7x-green-31000.gif</a:t>
            </a:r>
            <a:endParaRPr lang="en-US" dirty="0">
              <a:solidFill>
                <a:srgbClr val="00B0F0"/>
              </a:solidFill>
            </a:endParaRPr>
          </a:p>
          <a:p>
            <a:r>
              <a:rPr lang="en-US" u="sng" dirty="0">
                <a:solidFill>
                  <a:srgbClr val="00B0F0"/>
                </a:solidFill>
              </a:rPr>
              <a:t>http://</a:t>
            </a:r>
            <a:r>
              <a:rPr lang="en-US" u="sng" dirty="0" smtClean="0">
                <a:solidFill>
                  <a:srgbClr val="00B0F0"/>
                </a:solidFill>
              </a:rPr>
              <a:t>fc08.deviantart.net/fs70/f/2011/139/f/3/avenged_sevenfold_wallpaper_by_digizo-d3gp2pt.jpg</a:t>
            </a:r>
          </a:p>
          <a:p>
            <a:r>
              <a:rPr lang="en-US" dirty="0">
                <a:solidFill>
                  <a:srgbClr val="00B0F0"/>
                </a:solidFill>
              </a:rPr>
              <a:t>http://cdn.buzznet.com/assets/users16/daianacosenzaa7x/default/logo-avenged-sevenfold-avenged-sevenfold--</a:t>
            </a:r>
            <a:r>
              <a:rPr lang="en-US" dirty="0" smtClean="0">
                <a:solidFill>
                  <a:srgbClr val="00B0F0"/>
                </a:solidFill>
              </a:rPr>
              <a:t>large-msg-120482176094.jpg</a:t>
            </a:r>
          </a:p>
          <a:p>
            <a:r>
              <a:rPr lang="en-US" dirty="0">
                <a:solidFill>
                  <a:srgbClr val="00B0F0"/>
                </a:solidFill>
              </a:rPr>
              <a:t>http://</a:t>
            </a:r>
            <a:r>
              <a:rPr lang="en-US" dirty="0" smtClean="0">
                <a:solidFill>
                  <a:srgbClr val="00B0F0"/>
                </a:solidFill>
              </a:rPr>
              <a:t>fc07.deviantart.net/fs24/f/2009/240/4/8/Avenged_Sevenfold_Wallpaper_by_angryannoyance.jpg</a:t>
            </a:r>
          </a:p>
          <a:p>
            <a:r>
              <a:rPr lang="en-US" dirty="0">
                <a:solidFill>
                  <a:srgbClr val="00B0F0"/>
                </a:solidFill>
              </a:rPr>
              <a:t>http://</a:t>
            </a:r>
            <a:r>
              <a:rPr lang="en-US" dirty="0" smtClean="0">
                <a:solidFill>
                  <a:srgbClr val="00B0F0"/>
                </a:solidFill>
              </a:rPr>
              <a:t>farm3.static.flickr.com/2697/4447248708_3da86ca45e.jpg</a:t>
            </a:r>
          </a:p>
          <a:p>
            <a:r>
              <a:rPr lang="en-US" dirty="0">
                <a:solidFill>
                  <a:srgbClr val="00B0F0"/>
                </a:solidFill>
              </a:rPr>
              <a:t>http://</a:t>
            </a:r>
            <a:r>
              <a:rPr lang="en-US" dirty="0" smtClean="0">
                <a:solidFill>
                  <a:srgbClr val="00B0F0"/>
                </a:solidFill>
              </a:rPr>
              <a:t>media.photobucket.com/image/Avenged%20Sevenfold%20Logos/captoroflove/avenged%2520sevenfold/avenged-sevenfold.gif</a:t>
            </a:r>
          </a:p>
          <a:p>
            <a:r>
              <a:rPr lang="en-US" dirty="0">
                <a:solidFill>
                  <a:srgbClr val="00B0F0"/>
                </a:solidFill>
              </a:rPr>
              <a:t>http://</a:t>
            </a:r>
            <a:r>
              <a:rPr lang="en-US" dirty="0" smtClean="0">
                <a:solidFill>
                  <a:srgbClr val="00B0F0"/>
                </a:solidFill>
              </a:rPr>
              <a:t>fc07.deviantart.net/fs25/i/2008/064/a/d/Avenged_Sevenfold_Wallpaper_by_SquallsNightmare.jpg</a:t>
            </a:r>
          </a:p>
          <a:p>
            <a:endParaRPr lang="en-US" dirty="0" smtClean="0">
              <a:solidFill>
                <a:srgbClr val="00B0F0"/>
              </a:solidFill>
            </a:endParaRPr>
          </a:p>
          <a:p>
            <a:endParaRPr lang="en-US" dirty="0" smtClean="0">
              <a:solidFill>
                <a:srgbClr val="00B0F0"/>
              </a:solidFill>
            </a:endParaRPr>
          </a:p>
          <a:p>
            <a:endParaRPr lang="en-US" dirty="0" smtClean="0">
              <a:solidFill>
                <a:srgbClr val="C00000"/>
              </a:solidFill>
            </a:endParaRPr>
          </a:p>
          <a:p>
            <a:endParaRPr lang="en-US" dirty="0" smtClean="0"/>
          </a:p>
          <a:p>
            <a:endParaRPr lang="en-US" dirty="0" smtClean="0"/>
          </a:p>
          <a:p>
            <a:endParaRPr lang="en-US" dirty="0" smtClean="0"/>
          </a:p>
          <a:p>
            <a:endParaRPr lang="en-US" dirty="0" smtClean="0"/>
          </a:p>
          <a:p>
            <a:endParaRPr lang="en-US" dirty="0"/>
          </a:p>
          <a:p>
            <a:r>
              <a:rPr lang="en-US" dirty="0"/>
              <a:t> </a:t>
            </a:r>
          </a:p>
        </p:txBody>
      </p:sp>
    </p:spTree>
    <p:extLst>
      <p:ext uri="{BB962C8B-B14F-4D97-AF65-F5344CB8AC3E}">
        <p14:creationId xmlns:p14="http://schemas.microsoft.com/office/powerpoint/2010/main" val="395346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c09.deviantart.net/fs29/f/2008/047/f/a/Avenged_Sevenfold_Wallpaper_by_BigBoyLloy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725361"/>
            <a:ext cx="8305800" cy="2308324"/>
          </a:xfrm>
          <a:prstGeom prst="rect">
            <a:avLst/>
          </a:prstGeom>
          <a:noFill/>
        </p:spPr>
        <p:txBody>
          <a:bodyPr wrap="square" rtlCol="0">
            <a:spAutoFit/>
          </a:bodyPr>
          <a:lstStyle/>
          <a:p>
            <a:r>
              <a:rPr lang="en-US" dirty="0">
                <a:solidFill>
                  <a:srgbClr val="00B050"/>
                </a:solidFill>
              </a:rPr>
              <a:t>http://</a:t>
            </a:r>
            <a:r>
              <a:rPr lang="en-US" dirty="0" smtClean="0">
                <a:solidFill>
                  <a:srgbClr val="00B050"/>
                </a:solidFill>
              </a:rPr>
              <a:t>fc09.deviantart.net/fs29/f/2008/047/f/a/Avenged_Sevenfold_Wallpaper_by_BigBoyLloydy.jpg</a:t>
            </a:r>
          </a:p>
          <a:p>
            <a:r>
              <a:rPr lang="en-US" dirty="0">
                <a:solidFill>
                  <a:srgbClr val="00B050"/>
                </a:solidFill>
              </a:rPr>
              <a:t>http://</a:t>
            </a:r>
            <a:r>
              <a:rPr lang="en-US" dirty="0" smtClean="0">
                <a:solidFill>
                  <a:srgbClr val="00B050"/>
                </a:solidFill>
              </a:rPr>
              <a:t>fc09.deviantart.net/fs70/i/2011/321/0/1/avenged_sevenfold_wallpaper_by_max007x-d4gh46c.jpg</a:t>
            </a:r>
          </a:p>
          <a:p>
            <a:r>
              <a:rPr lang="en-US" dirty="0">
                <a:solidFill>
                  <a:srgbClr val="00B050"/>
                </a:solidFill>
              </a:rPr>
              <a:t>http://</a:t>
            </a:r>
            <a:r>
              <a:rPr lang="en-US" dirty="0" smtClean="0">
                <a:solidFill>
                  <a:srgbClr val="00B050"/>
                </a:solidFill>
              </a:rPr>
              <a:t>www.rocksound.tv/images/uploads/AvengedSevenFold20110611Download-008-Web.jpg</a:t>
            </a:r>
          </a:p>
          <a:p>
            <a:r>
              <a:rPr lang="en-US" dirty="0">
                <a:solidFill>
                  <a:srgbClr val="00B050"/>
                </a:solidFill>
              </a:rPr>
              <a:t>http://www.caffeineandscience.com/wp-content/uploads/2011/09/Uproar-002.jpg</a:t>
            </a:r>
            <a:endParaRPr lang="en-US" dirty="0" smtClean="0">
              <a:solidFill>
                <a:srgbClr val="00B050"/>
              </a:solidFill>
            </a:endParaRPr>
          </a:p>
          <a:p>
            <a:endParaRPr lang="en-US" dirty="0"/>
          </a:p>
        </p:txBody>
      </p:sp>
    </p:spTree>
    <p:extLst>
      <p:ext uri="{BB962C8B-B14F-4D97-AF65-F5344CB8AC3E}">
        <p14:creationId xmlns:p14="http://schemas.microsoft.com/office/powerpoint/2010/main" val="3771092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c09.deviantart.net/fs70/i/2011/321/0/1/avenged_sevenfold_wallpaper_by_max007x-d4gh4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ocksound.tv/images/uploads/AvengedSevenFold20110611Download-008-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83749"/>
            <a:ext cx="3429000" cy="22872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s1.mm.bing.net/images/thumbnail.aspx?q=4851011485041568&amp;id=970f82d476c85d2b66bf962c1231ed7e&amp;url=http%3a%2f%2fwww.caffeineandscience.com%2fwp-content%2fuploads%2f2011%2f09%2fUproar-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9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allpaper4me.com/images/wallpapers/avengedsevenfold-83365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762000" y="1828800"/>
            <a:ext cx="7370298" cy="4191000"/>
          </a:xfrm>
        </p:spPr>
        <p:txBody>
          <a:bodyPr>
            <a:normAutofit lnSpcReduction="10000"/>
          </a:bodyPr>
          <a:lstStyle/>
          <a:p>
            <a:pPr marL="397764" indent="-342900">
              <a:buFont typeface="Arial" pitchFamily="34" charset="0"/>
              <a:buChar char="•"/>
            </a:pPr>
            <a:r>
              <a:rPr lang="en-US" dirty="0" smtClean="0">
                <a:solidFill>
                  <a:srgbClr val="FFFF00"/>
                </a:solidFill>
              </a:rPr>
              <a:t>Slide 1. Mathew Charles Sanders</a:t>
            </a:r>
          </a:p>
          <a:p>
            <a:pPr marL="397764" indent="-342900">
              <a:buFont typeface="Arial" pitchFamily="34" charset="0"/>
              <a:buChar char="•"/>
            </a:pPr>
            <a:r>
              <a:rPr lang="en-US" dirty="0" smtClean="0">
                <a:solidFill>
                  <a:srgbClr val="FFFF00"/>
                </a:solidFill>
              </a:rPr>
              <a:t>Slide 2. List of titles</a:t>
            </a:r>
          </a:p>
          <a:p>
            <a:pPr marL="397764" indent="-342900">
              <a:buFont typeface="Arial" pitchFamily="34" charset="0"/>
              <a:buChar char="•"/>
            </a:pPr>
            <a:r>
              <a:rPr lang="en-US" dirty="0" smtClean="0">
                <a:solidFill>
                  <a:srgbClr val="FFFF00"/>
                </a:solidFill>
              </a:rPr>
              <a:t>Slide 3. Description of Mathew Charles Sanders </a:t>
            </a:r>
          </a:p>
          <a:p>
            <a:pPr marL="397764" indent="-342900">
              <a:buFont typeface="Arial" pitchFamily="34" charset="0"/>
              <a:buChar char="•"/>
            </a:pPr>
            <a:r>
              <a:rPr lang="en-US" dirty="0" smtClean="0">
                <a:solidFill>
                  <a:srgbClr val="FFFF00"/>
                </a:solidFill>
              </a:rPr>
              <a:t>Slide 4. Crazy Bat Skeleton</a:t>
            </a:r>
          </a:p>
          <a:p>
            <a:pPr marL="397764" indent="-342900">
              <a:buFont typeface="Arial" pitchFamily="34" charset="0"/>
              <a:buChar char="•"/>
            </a:pPr>
            <a:r>
              <a:rPr lang="en-US" dirty="0">
                <a:solidFill>
                  <a:srgbClr val="FFFF00"/>
                </a:solidFill>
              </a:rPr>
              <a:t> </a:t>
            </a:r>
            <a:r>
              <a:rPr lang="en-US" dirty="0" smtClean="0">
                <a:solidFill>
                  <a:srgbClr val="FFFF00"/>
                </a:solidFill>
              </a:rPr>
              <a:t>Slide 5. Sevenfoldism </a:t>
            </a:r>
          </a:p>
          <a:p>
            <a:pPr marL="397764" indent="-342900">
              <a:buFont typeface="Arial" pitchFamily="34" charset="0"/>
              <a:buChar char="•"/>
            </a:pPr>
            <a:r>
              <a:rPr lang="en-US" dirty="0">
                <a:solidFill>
                  <a:srgbClr val="FFFF00"/>
                </a:solidFill>
              </a:rPr>
              <a:t> </a:t>
            </a:r>
            <a:r>
              <a:rPr lang="en-US" dirty="0" smtClean="0">
                <a:solidFill>
                  <a:srgbClr val="FFFF00"/>
                </a:solidFill>
              </a:rPr>
              <a:t>Slide 6. Mathew Charles Sanders in a awesome sketch in-between trees </a:t>
            </a:r>
          </a:p>
          <a:p>
            <a:pPr marL="397764" indent="-342900">
              <a:buFont typeface="Arial" pitchFamily="34" charset="0"/>
              <a:buChar char="•"/>
            </a:pPr>
            <a:r>
              <a:rPr lang="en-US" dirty="0">
                <a:solidFill>
                  <a:srgbClr val="FFFF00"/>
                </a:solidFill>
              </a:rPr>
              <a:t> </a:t>
            </a:r>
            <a:r>
              <a:rPr lang="en-US" dirty="0" smtClean="0">
                <a:solidFill>
                  <a:srgbClr val="FFFF00"/>
                </a:solidFill>
              </a:rPr>
              <a:t>Slide 7. Conclusion</a:t>
            </a:r>
          </a:p>
          <a:p>
            <a:pPr marL="397764" indent="-342900">
              <a:buFont typeface="Arial" pitchFamily="34" charset="0"/>
              <a:buChar char="•"/>
            </a:pPr>
            <a:r>
              <a:rPr lang="en-US" dirty="0">
                <a:solidFill>
                  <a:srgbClr val="FFFF00"/>
                </a:solidFill>
              </a:rPr>
              <a:t> </a:t>
            </a:r>
            <a:r>
              <a:rPr lang="en-US" dirty="0" smtClean="0">
                <a:solidFill>
                  <a:srgbClr val="FFFF00"/>
                </a:solidFill>
              </a:rPr>
              <a:t>Slide 8. Proposal for a next art project idea </a:t>
            </a:r>
          </a:p>
          <a:p>
            <a:pPr marL="397764" indent="-342900">
              <a:buFont typeface="Arial" pitchFamily="34" charset="0"/>
              <a:buChar char="•"/>
            </a:pPr>
            <a:r>
              <a:rPr lang="en-US" dirty="0" smtClean="0">
                <a:solidFill>
                  <a:srgbClr val="FFFF00"/>
                </a:solidFill>
              </a:rPr>
              <a:t>Slide </a:t>
            </a:r>
            <a:r>
              <a:rPr lang="en-US" dirty="0" smtClean="0">
                <a:solidFill>
                  <a:srgbClr val="FFFF00"/>
                </a:solidFill>
              </a:rPr>
              <a:t>9-13. </a:t>
            </a:r>
            <a:r>
              <a:rPr lang="en-US" dirty="0" smtClean="0">
                <a:solidFill>
                  <a:srgbClr val="FFFF00"/>
                </a:solidFill>
              </a:rPr>
              <a:t>PowerPoint </a:t>
            </a:r>
            <a:r>
              <a:rPr lang="en-US" dirty="0" smtClean="0">
                <a:solidFill>
                  <a:srgbClr val="FFFF00"/>
                </a:solidFill>
              </a:rPr>
              <a:t>resources</a:t>
            </a:r>
          </a:p>
          <a:p>
            <a:pPr marL="397764" indent="-342900">
              <a:buFont typeface="Arial" pitchFamily="34" charset="0"/>
              <a:buChar char="•"/>
            </a:pPr>
            <a:r>
              <a:rPr lang="en-US" dirty="0" smtClean="0">
                <a:solidFill>
                  <a:srgbClr val="FFFF00"/>
                </a:solidFill>
              </a:rPr>
              <a:t>Slide 10. More Pictures</a:t>
            </a:r>
            <a:endParaRPr lang="en-US" dirty="0" smtClean="0">
              <a:solidFill>
                <a:srgbClr val="FFFF00"/>
              </a:solidFill>
            </a:endParaRPr>
          </a:p>
          <a:p>
            <a:pPr marL="397764" indent="-342900">
              <a:buFont typeface="Arial" pitchFamily="34" charset="0"/>
              <a:buChar char="•"/>
            </a:pPr>
            <a:endParaRPr lang="en-US" dirty="0">
              <a:solidFill>
                <a:srgbClr val="FFFF00"/>
              </a:solidFill>
            </a:endParaRPr>
          </a:p>
        </p:txBody>
      </p:sp>
      <p:sp>
        <p:nvSpPr>
          <p:cNvPr id="3" name="Title 2"/>
          <p:cNvSpPr>
            <a:spLocks noGrp="1"/>
          </p:cNvSpPr>
          <p:nvPr>
            <p:ph type="title"/>
          </p:nvPr>
        </p:nvSpPr>
        <p:spPr>
          <a:xfrm>
            <a:off x="2133600" y="533400"/>
            <a:ext cx="5693898" cy="777240"/>
          </a:xfrm>
        </p:spPr>
        <p:txBody>
          <a:bodyPr/>
          <a:lstStyle/>
          <a:p>
            <a:r>
              <a:rPr lang="en-US" dirty="0" smtClean="0">
                <a:solidFill>
                  <a:srgbClr val="FFFF00"/>
                </a:solidFill>
              </a:rPr>
              <a:t>Lists </a:t>
            </a:r>
            <a:r>
              <a:rPr lang="en-US" dirty="0" smtClean="0">
                <a:solidFill>
                  <a:srgbClr val="FFFF00"/>
                </a:solidFill>
              </a:rPr>
              <a:t>of Slides</a:t>
            </a:r>
            <a:endParaRPr lang="en-US" dirty="0">
              <a:solidFill>
                <a:srgbClr val="FFFF00"/>
              </a:solidFill>
            </a:endParaRPr>
          </a:p>
        </p:txBody>
      </p:sp>
    </p:spTree>
    <p:extLst>
      <p:ext uri="{BB962C8B-B14F-4D97-AF65-F5344CB8AC3E}">
        <p14:creationId xmlns:p14="http://schemas.microsoft.com/office/powerpoint/2010/main" val="139666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s2.mm.bing.net/images/thumbnail.aspx?q=4834003433293137&amp;id=396af6f3b29c33cb55ecd4f9179db06e&amp;url=http%3a%2f%2ffc08.deviantart.net%2ffs70%2ff%2f2011%2f139%2ff%2f3%2favenged_sevenfold_wallpaper_by_digizo-d3gp2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692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52600" y="5105400"/>
            <a:ext cx="7086600" cy="1447800"/>
          </a:xfrm>
        </p:spPr>
        <p:txBody>
          <a:bodyPr/>
          <a:lstStyle/>
          <a:p>
            <a:pPr marL="571500" indent="-571500">
              <a:buFont typeface="Arial" pitchFamily="34" charset="0"/>
              <a:buChar char="•"/>
            </a:pPr>
            <a:r>
              <a:rPr lang="en-US" dirty="0" smtClean="0">
                <a:solidFill>
                  <a:srgbClr val="00B050"/>
                </a:solidFill>
              </a:rPr>
              <a:t>Description of Mathew Charles sanders  </a:t>
            </a:r>
            <a:endParaRPr lang="en-US" dirty="0">
              <a:solidFill>
                <a:srgbClr val="00B050"/>
              </a:solidFill>
            </a:endParaRPr>
          </a:p>
        </p:txBody>
      </p:sp>
      <p:sp>
        <p:nvSpPr>
          <p:cNvPr id="3" name="Subtitle 2"/>
          <p:cNvSpPr>
            <a:spLocks noGrp="1"/>
          </p:cNvSpPr>
          <p:nvPr>
            <p:ph type="subTitle" idx="1"/>
          </p:nvPr>
        </p:nvSpPr>
        <p:spPr>
          <a:xfrm>
            <a:off x="6926" y="381000"/>
            <a:ext cx="1669473" cy="4495800"/>
          </a:xfrm>
        </p:spPr>
        <p:txBody>
          <a:bodyPr>
            <a:normAutofit fontScale="92500" lnSpcReduction="20000"/>
          </a:bodyPr>
          <a:lstStyle/>
          <a:p>
            <a:r>
              <a:rPr lang="en-US" dirty="0" smtClean="0">
                <a:solidFill>
                  <a:schemeClr val="accent3"/>
                </a:solidFill>
              </a:rPr>
              <a:t>Mathew Charles Sanders is the vocalists for the Band Avenged Sevenfold, is an alternative rock band, and most of time wares aviator glasses, lots of tattoos, and is very muscular, and wares a baseball cap most of the time. </a:t>
            </a:r>
            <a:endParaRPr lang="en-US" dirty="0">
              <a:solidFill>
                <a:schemeClr val="accent3"/>
              </a:solidFill>
            </a:endParaRPr>
          </a:p>
        </p:txBody>
      </p:sp>
      <p:pic>
        <p:nvPicPr>
          <p:cNvPr id="1026" name="Picture 2" descr="http://www.spirit-of-metal.com/membre_groupe/photo/Matthew_Charles_Sanders_(M.Shadows)-13106_2f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4992"/>
            <a:ext cx="2743200" cy="2442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_PXiQnc-n2Uo/TRHFyl6YZ-I/AAAAAAAAAOE/IqLOzB_ZH4Q/s1600/m+shadow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
            <a:ext cx="316940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46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c00.deviantart.net/fs71/i/2011/319/c/5/avenged_sevenfold_wallpaper_by_orderuchiha-d4g9qq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4343400"/>
            <a:ext cx="5146964" cy="1447800"/>
          </a:xfrm>
        </p:spPr>
        <p:txBody>
          <a:bodyPr/>
          <a:lstStyle/>
          <a:p>
            <a:pPr marL="571500" indent="-571500">
              <a:buFont typeface="Arial" pitchFamily="34" charset="0"/>
              <a:buChar char="•"/>
            </a:pPr>
            <a:r>
              <a:rPr lang="en-US" dirty="0" smtClean="0">
                <a:solidFill>
                  <a:srgbClr val="FFC000"/>
                </a:solidFill>
              </a:rPr>
              <a:t>Crazy bat skeleton</a:t>
            </a:r>
            <a:endParaRPr lang="en-US" dirty="0">
              <a:solidFill>
                <a:srgbClr val="FFC000"/>
              </a:solidFill>
            </a:endParaRPr>
          </a:p>
        </p:txBody>
      </p:sp>
      <p:sp>
        <p:nvSpPr>
          <p:cNvPr id="3" name="Subtitle 2"/>
          <p:cNvSpPr>
            <a:spLocks noGrp="1"/>
          </p:cNvSpPr>
          <p:nvPr>
            <p:ph type="subTitle" idx="1"/>
          </p:nvPr>
        </p:nvSpPr>
        <p:spPr>
          <a:xfrm>
            <a:off x="6019800" y="2819400"/>
            <a:ext cx="2701636" cy="3048000"/>
          </a:xfrm>
        </p:spPr>
        <p:txBody>
          <a:bodyPr>
            <a:normAutofit/>
          </a:bodyPr>
          <a:lstStyle/>
          <a:p>
            <a:pPr marL="342900" indent="-342900">
              <a:buFont typeface="Arial" pitchFamily="34" charset="0"/>
              <a:buChar char="•"/>
            </a:pPr>
            <a:r>
              <a:rPr lang="en-US" dirty="0" smtClean="0">
                <a:solidFill>
                  <a:schemeClr val="accent3"/>
                </a:solidFill>
              </a:rPr>
              <a:t>I found interesting in this  photo is that the skeleton in the white picture is the same skeleton in Avenged Sevenfold third album City of evil.  </a:t>
            </a:r>
            <a:endParaRPr lang="en-US" dirty="0">
              <a:solidFill>
                <a:schemeClr val="accent3"/>
              </a:solidFill>
            </a:endParaRPr>
          </a:p>
        </p:txBody>
      </p:sp>
      <p:pic>
        <p:nvPicPr>
          <p:cNvPr id="2050" name="Picture 2" descr="http://www.deviantart.com/download/74081168/Avenged_Sevenfold_SkullBat_by_McKee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38200"/>
            <a:ext cx="3505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ockpic.net/images/avenged-sevenfold-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364" y="734291"/>
            <a:ext cx="3048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wallpapernuke.com/wallpaper/avenged-sevenfold-wallpape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90600" y="4876800"/>
            <a:ext cx="4447309" cy="1524000"/>
          </a:xfrm>
        </p:spPr>
        <p:txBody>
          <a:bodyPr/>
          <a:lstStyle/>
          <a:p>
            <a:pPr marL="571500" indent="-571500">
              <a:buFont typeface="Arial" pitchFamily="34" charset="0"/>
              <a:buChar char="•"/>
            </a:pPr>
            <a:r>
              <a:rPr lang="en-US" dirty="0" smtClean="0">
                <a:solidFill>
                  <a:schemeClr val="accent1">
                    <a:lumMod val="50000"/>
                  </a:schemeClr>
                </a:solidFill>
              </a:rPr>
              <a:t>Sevenfoldism</a:t>
            </a:r>
            <a:endParaRPr lang="en-US" dirty="0">
              <a:solidFill>
                <a:schemeClr val="accent1">
                  <a:lumMod val="50000"/>
                </a:schemeClr>
              </a:solidFill>
            </a:endParaRPr>
          </a:p>
        </p:txBody>
      </p:sp>
      <p:sp>
        <p:nvSpPr>
          <p:cNvPr id="3" name="Subtitle 2"/>
          <p:cNvSpPr>
            <a:spLocks noGrp="1"/>
          </p:cNvSpPr>
          <p:nvPr>
            <p:ph type="subTitle" idx="1"/>
          </p:nvPr>
        </p:nvSpPr>
        <p:spPr>
          <a:xfrm>
            <a:off x="5742822" y="3359726"/>
            <a:ext cx="3020178" cy="3193474"/>
          </a:xfrm>
        </p:spPr>
        <p:txBody>
          <a:bodyPr>
            <a:normAutofit/>
          </a:bodyPr>
          <a:lstStyle/>
          <a:p>
            <a:pPr marL="342900" indent="-342900">
              <a:buFont typeface="Arial" pitchFamily="34" charset="0"/>
              <a:buChar char="•"/>
            </a:pPr>
            <a:r>
              <a:rPr lang="en-US" dirty="0" smtClean="0">
                <a:solidFill>
                  <a:schemeClr val="accent1">
                    <a:lumMod val="50000"/>
                  </a:schemeClr>
                </a:solidFill>
              </a:rPr>
              <a:t>I found really interesting is that this photo is referring to a band as a religion not a band, so I think it’s indifferent that Avenged Sevenfold would have a picture like this one. </a:t>
            </a:r>
            <a:endParaRPr lang="en-US" dirty="0">
              <a:solidFill>
                <a:schemeClr val="accent1">
                  <a:lumMod val="50000"/>
                </a:schemeClr>
              </a:solidFill>
            </a:endParaRPr>
          </a:p>
        </p:txBody>
      </p:sp>
      <p:pic>
        <p:nvPicPr>
          <p:cNvPr id="3074" name="Picture 2" descr="http://ts2.mm.bing.net/images/thumbnail.aspx?q=4903938361131109&amp;id=9236acb9898ca3387fae7a7d8c73ee04&amp;url=http%3a%2f%2fi23.photobucket.com%2falbums%2fb393%2f69Lex%2fAvenged%2520Sevenfold%2favengedsevenfold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596" y="152400"/>
            <a:ext cx="601773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56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09.deviantart.net/fs24/PRE/f/2008/007/b/2/Avenged_Sevenfold_Deathbats_by_McKee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58982" y="4724400"/>
            <a:ext cx="7772400" cy="1905000"/>
          </a:xfrm>
        </p:spPr>
        <p:txBody>
          <a:bodyPr/>
          <a:lstStyle/>
          <a:p>
            <a:r>
              <a:rPr lang="en-US" dirty="0" smtClean="0">
                <a:solidFill>
                  <a:srgbClr val="C00000"/>
                </a:solidFill>
              </a:rPr>
              <a:t>Mathew Charles sanders in a awesome sketch in-between trees</a:t>
            </a:r>
            <a:endParaRPr lang="en-US" dirty="0">
              <a:solidFill>
                <a:srgbClr val="C00000"/>
              </a:solidFill>
            </a:endParaRPr>
          </a:p>
        </p:txBody>
      </p:sp>
      <p:sp>
        <p:nvSpPr>
          <p:cNvPr id="10" name="TextBox 9"/>
          <p:cNvSpPr txBox="1"/>
          <p:nvPr/>
        </p:nvSpPr>
        <p:spPr>
          <a:xfrm>
            <a:off x="457200" y="1752600"/>
            <a:ext cx="2133600" cy="1477328"/>
          </a:xfrm>
          <a:prstGeom prst="rect">
            <a:avLst/>
          </a:prstGeom>
          <a:noFill/>
        </p:spPr>
        <p:txBody>
          <a:bodyPr wrap="square" rtlCol="0">
            <a:spAutoFit/>
          </a:bodyPr>
          <a:lstStyle/>
          <a:p>
            <a:r>
              <a:rPr lang="en-US" dirty="0" smtClean="0">
                <a:solidFill>
                  <a:srgbClr val="FF0000"/>
                </a:solidFill>
              </a:rPr>
              <a:t>I think this picture is awesome because it’s a good sketch of art of  M. Shadows in awesome pose. </a:t>
            </a:r>
          </a:p>
        </p:txBody>
      </p:sp>
      <p:pic>
        <p:nvPicPr>
          <p:cNvPr id="2050" name="Picture 2" descr="http://3.bp.blogspot.com/-RQ10PqdaPd4/TbDi6Ggg80I/AAAAAAAAAGM/lzfkLWQbVEY/s220/m-shadows-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6224"/>
            <a:ext cx="3048000"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2.layoutsparks.com/1/91566/avenged-sevenfold-a7x-green-31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794"/>
            <a:ext cx="9144000" cy="6850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5791859"/>
            <a:ext cx="3810000" cy="994064"/>
          </a:xfrm>
        </p:spPr>
        <p:txBody>
          <a:bodyPr/>
          <a:lstStyle/>
          <a:p>
            <a:pPr marL="571500" indent="-571500">
              <a:buFont typeface="Arial" pitchFamily="34" charset="0"/>
              <a:buChar char="•"/>
            </a:pPr>
            <a:r>
              <a:rPr lang="en-US" dirty="0" smtClean="0">
                <a:solidFill>
                  <a:srgbClr val="C00000"/>
                </a:solidFill>
              </a:rPr>
              <a:t>Conclusion</a:t>
            </a:r>
            <a:endParaRPr lang="en-US" dirty="0">
              <a:solidFill>
                <a:srgbClr val="C00000"/>
              </a:solidFill>
            </a:endParaRPr>
          </a:p>
        </p:txBody>
      </p:sp>
      <p:sp>
        <p:nvSpPr>
          <p:cNvPr id="3" name="Subtitle 2"/>
          <p:cNvSpPr>
            <a:spLocks noGrp="1"/>
          </p:cNvSpPr>
          <p:nvPr>
            <p:ph type="subTitle" idx="1"/>
          </p:nvPr>
        </p:nvSpPr>
        <p:spPr>
          <a:xfrm>
            <a:off x="21770" y="2163441"/>
            <a:ext cx="3026229" cy="3617697"/>
          </a:xfrm>
        </p:spPr>
        <p:txBody>
          <a:bodyPr>
            <a:normAutofit fontScale="92500" lnSpcReduction="20000"/>
          </a:bodyPr>
          <a:lstStyle/>
          <a:p>
            <a:pPr marL="342900" indent="-342900">
              <a:buFont typeface="Arial" pitchFamily="34" charset="0"/>
              <a:buChar char="•"/>
            </a:pPr>
            <a:r>
              <a:rPr lang="en-US" dirty="0" smtClean="0">
                <a:solidFill>
                  <a:srgbClr val="FFC000"/>
                </a:solidFill>
              </a:rPr>
              <a:t>I chose this artist because, Mathew Charles Sanders is the vocalists in my favorite band Avenged Sevenfold, also Mathew Charles Sanders has a powerful voice and sounds different from everyone else and there will never be another Mathew Charles Sanders, known has M.Shadows.  </a:t>
            </a:r>
            <a:endParaRPr lang="en-US" dirty="0">
              <a:solidFill>
                <a:srgbClr val="FFC000"/>
              </a:solidFill>
            </a:endParaRPr>
          </a:p>
        </p:txBody>
      </p:sp>
      <p:pic>
        <p:nvPicPr>
          <p:cNvPr id="1026" name="Picture 2" descr="http://www.downwallpapers.com/wallpapers/avenged_sevenfold-1280x9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1771"/>
            <a:ext cx="2133600" cy="1977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Ab3B9gb7etk/Tb9XCtsz1xI/AAAAAAAAABU/9LUJJEMSm-U/s1600/A7X_Death_Bat_by_Codi_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7153" y="4697021"/>
            <a:ext cx="1816847" cy="21682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s3.mm.bing.net/images/thumbnail.aspx?q=4618374606422158&amp;id=5422d79548c167249415f5caedc728dd&amp;url=http%3a%2f%2fdeadhub.zippykid.netdna-cdn.com%2fwp-content%2fgallery%2fuploads%2f2011%2f04%2fAvenged-Sevenfold-Rockford-4272011-21-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3471" y="36776"/>
            <a:ext cx="2150918" cy="2401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s3.mm.bing.net/images/thumbnail.aspx?q=4791186881446530&amp;id=57f8b8211f7bd16151edfd2b4624fd7f&amp;url=http%3a%2f%2fmariahcareycollection.com%2fblog%2fA%2favengedsevenfold-notreadytodi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1" y="7794"/>
            <a:ext cx="2857500" cy="212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4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fc03.deviantart.net/fs71/i/2011/134/0/4/avenged_sevenfold_wallpaper_by_gustavosdesign-d3gccb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pPr marL="571500" indent="-571500">
              <a:buFont typeface="Arial" pitchFamily="34" charset="0"/>
              <a:buChar char="•"/>
            </a:pPr>
            <a:r>
              <a:rPr lang="en-US" dirty="0" smtClean="0">
                <a:solidFill>
                  <a:schemeClr val="accent4"/>
                </a:solidFill>
              </a:rPr>
              <a:t>Proposal for a next art project  </a:t>
            </a:r>
            <a:endParaRPr lang="en-US" dirty="0">
              <a:solidFill>
                <a:schemeClr val="accent4"/>
              </a:solidFill>
            </a:endParaRPr>
          </a:p>
        </p:txBody>
      </p:sp>
      <p:sp>
        <p:nvSpPr>
          <p:cNvPr id="3" name="Subtitle 2"/>
          <p:cNvSpPr>
            <a:spLocks noGrp="1"/>
          </p:cNvSpPr>
          <p:nvPr>
            <p:ph type="subTitle" idx="1"/>
          </p:nvPr>
        </p:nvSpPr>
        <p:spPr>
          <a:xfrm>
            <a:off x="250112" y="2743198"/>
            <a:ext cx="3331288" cy="1676402"/>
          </a:xfrm>
        </p:spPr>
        <p:txBody>
          <a:bodyPr>
            <a:normAutofit/>
          </a:bodyPr>
          <a:lstStyle/>
          <a:p>
            <a:pPr marL="342900" indent="-342900">
              <a:buFont typeface="Arial" pitchFamily="34" charset="0"/>
              <a:buChar char="•"/>
            </a:pPr>
            <a:r>
              <a:rPr lang="en-US" dirty="0" smtClean="0">
                <a:solidFill>
                  <a:schemeClr val="accent2">
                    <a:lumMod val="75000"/>
                  </a:schemeClr>
                </a:solidFill>
              </a:rPr>
              <a:t>We should make a best musicians contest and vote has a class to clarify who’s the best musician.   </a:t>
            </a:r>
            <a:endParaRPr lang="en-US" dirty="0">
              <a:solidFill>
                <a:schemeClr val="accent2">
                  <a:lumMod val="75000"/>
                </a:schemeClr>
              </a:solidFill>
            </a:endParaRPr>
          </a:p>
        </p:txBody>
      </p:sp>
      <p:pic>
        <p:nvPicPr>
          <p:cNvPr id="2050" name="Picture 2" descr="http://4.bp.blogspot.com/_YSt3njENT8c/S_OFNKGe42I/AAAAAAAAIzY/JqHkdJs5kf0/s400/Avenged-Sevenfold-Nightmare-Mp3-Ringtone-Downlo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977"/>
            <a:ext cx="2484438" cy="2333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04.deviantart.net/fs71/f/2010/025/b/9/Avenged_Sevenfold_Wallpaper_by_JonnySnakeSev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30640"/>
            <a:ext cx="2438400" cy="1905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3.bp.blogspot.com/-LCB0xAyJfZM/Tu_tJZtbiMI/AAAAAAAAAcU/UBl228fKAcc/s1600/avenged-sevenfold-logo-wallpap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257800"/>
            <a:ext cx="309681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2.mm.bing.net/images/thumbnail.aspx?q=4916033002995961&amp;id=05db079ccd20b77f301474da8a592d4c&amp;url=http%3a%2f%2fdharmapaturaka.files.wordpress.com%2f2010%2f07%2fmat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34977"/>
            <a:ext cx="1981200" cy="220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0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jibnet.com/photo/4447248708-wallpaper-avenged-sevenf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81096" cy="7162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853359"/>
            <a:ext cx="7474527" cy="4247317"/>
          </a:xfrm>
          <a:prstGeom prst="rect">
            <a:avLst/>
          </a:prstGeom>
          <a:noFill/>
        </p:spPr>
        <p:txBody>
          <a:bodyPr wrap="square" rtlCol="0">
            <a:spAutoFit/>
          </a:bodyPr>
          <a:lstStyle/>
          <a:p>
            <a:r>
              <a:rPr lang="en-US" dirty="0">
                <a:solidFill>
                  <a:srgbClr val="FF0000"/>
                </a:solidFill>
              </a:rPr>
              <a:t>http://www.spirit-of-metal.com/membre_groupe/photo/Matthew_Charles_Sanders_(M.Shadows)-13106_2fc7.jpg</a:t>
            </a:r>
          </a:p>
          <a:p>
            <a:r>
              <a:rPr lang="en-US" dirty="0">
                <a:solidFill>
                  <a:srgbClr val="FF0000"/>
                </a:solidFill>
              </a:rPr>
              <a:t>http://3.bp.blogspot.com/_PXiQnc-n2Uo/TRHFyl6YZ-I/AAAAAAAAAOE/IqLOzB_ZH4Q/s1600/m+shadows.jpg</a:t>
            </a:r>
          </a:p>
          <a:p>
            <a:r>
              <a:rPr lang="en-US" b="1" u="sng" dirty="0">
                <a:solidFill>
                  <a:srgbClr val="FF0000"/>
                </a:solidFill>
              </a:rPr>
              <a:t>http://fc02.deviantart.net/fs26/f/2008/032/8/a/Avenged_Sevenfold_SkullBat_by_McKee91.jpg</a:t>
            </a:r>
            <a:endParaRPr lang="en-US" b="1" dirty="0">
              <a:solidFill>
                <a:srgbClr val="FF0000"/>
              </a:solidFill>
            </a:endParaRPr>
          </a:p>
          <a:p>
            <a:r>
              <a:rPr lang="en-US" b="1" u="sng" dirty="0">
                <a:solidFill>
                  <a:srgbClr val="FF0000"/>
                </a:solidFill>
              </a:rPr>
              <a:t>http://www.rockpic.net/images/avenged-sevenfold-19.jpg</a:t>
            </a:r>
            <a:endParaRPr lang="en-US" b="1" dirty="0">
              <a:solidFill>
                <a:srgbClr val="FF0000"/>
              </a:solidFill>
            </a:endParaRPr>
          </a:p>
          <a:p>
            <a:r>
              <a:rPr lang="en-US" b="1" u="sng" dirty="0">
                <a:solidFill>
                  <a:srgbClr val="FF0000"/>
                </a:solidFill>
              </a:rPr>
              <a:t>http://media.photobucket.com/image/Avenged%20sevenfold/69Lex/Avenged%20Sevenfold/avengedsevenfold91.jpg</a:t>
            </a:r>
            <a:endParaRPr lang="en-US" b="1" dirty="0">
              <a:solidFill>
                <a:srgbClr val="FF0000"/>
              </a:solidFill>
            </a:endParaRPr>
          </a:p>
          <a:p>
            <a:r>
              <a:rPr lang="en-US" b="1" u="sng" dirty="0">
                <a:solidFill>
                  <a:srgbClr val="FF0000"/>
                </a:solidFill>
              </a:rPr>
              <a:t>http://images4.fanpop.com/image/photos/16200000/avenged-seven-fold-avenged-sevenfold-16258823-1024-768.jpg</a:t>
            </a:r>
            <a:endParaRPr lang="en-US" b="1" dirty="0">
              <a:solidFill>
                <a:srgbClr val="FF0000"/>
              </a:solidFill>
            </a:endParaRPr>
          </a:p>
          <a:p>
            <a:r>
              <a:rPr lang="en-US" b="1" u="sng" dirty="0">
                <a:solidFill>
                  <a:srgbClr val="FF0000"/>
                </a:solidFill>
              </a:rPr>
              <a:t>http://</a:t>
            </a:r>
            <a:r>
              <a:rPr lang="en-US" b="1" u="sng" dirty="0" smtClean="0">
                <a:solidFill>
                  <a:srgbClr val="FF0000"/>
                </a:solidFill>
              </a:rPr>
              <a:t>www.downwallpapers.com/wallpapers/avenged_sevenfold-1280x960.jpg</a:t>
            </a:r>
          </a:p>
          <a:p>
            <a:endParaRPr lang="en-US" b="1" dirty="0">
              <a:solidFill>
                <a:srgbClr val="FF0000"/>
              </a:solidFill>
            </a:endParaRPr>
          </a:p>
        </p:txBody>
      </p:sp>
      <p:sp>
        <p:nvSpPr>
          <p:cNvPr id="3" name="TextBox 2"/>
          <p:cNvSpPr txBox="1"/>
          <p:nvPr/>
        </p:nvSpPr>
        <p:spPr>
          <a:xfrm>
            <a:off x="1752600" y="180109"/>
            <a:ext cx="5410200" cy="707886"/>
          </a:xfrm>
          <a:prstGeom prst="rect">
            <a:avLst/>
          </a:prstGeom>
          <a:noFill/>
        </p:spPr>
        <p:txBody>
          <a:bodyPr wrap="square" rtlCol="0">
            <a:spAutoFit/>
          </a:bodyPr>
          <a:lstStyle/>
          <a:p>
            <a:r>
              <a:rPr lang="en-US" sz="4000" dirty="0" smtClean="0">
                <a:solidFill>
                  <a:srgbClr val="FFFF00"/>
                </a:solidFill>
              </a:rPr>
              <a:t>PowerPoint resources </a:t>
            </a:r>
            <a:endParaRPr lang="en-US" sz="4000" dirty="0">
              <a:solidFill>
                <a:srgbClr val="FFFF00"/>
              </a:solidFill>
            </a:endParaRPr>
          </a:p>
        </p:txBody>
      </p:sp>
      <p:pic>
        <p:nvPicPr>
          <p:cNvPr id="1026" name="Picture 2" descr="http://cdn.buzznet.com/assets/users16/daianacosenzaa7x/default/logo-avenged-sevenfold-avenged-sevenfold--large-msg-120482176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964" y="4953000"/>
            <a:ext cx="6553200" cy="168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77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383</TotalTime>
  <Words>449</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Metro</vt:lpstr>
      <vt:lpstr>Mathew Charles sanders presentation Musical vocalists. </vt:lpstr>
      <vt:lpstr>Lists of Slides</vt:lpstr>
      <vt:lpstr>Description of Mathew Charles sanders  </vt:lpstr>
      <vt:lpstr>Crazy bat skeleton</vt:lpstr>
      <vt:lpstr>Sevenfoldism</vt:lpstr>
      <vt:lpstr>Mathew Charles sanders in a awesome sketch in-between trees</vt:lpstr>
      <vt:lpstr>Conclusion</vt:lpstr>
      <vt:lpstr>Proposal for a next art project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Mathew charles sanders</dc:title>
  <dc:creator>Steven Weaver</dc:creator>
  <cp:lastModifiedBy>Steven Weaver</cp:lastModifiedBy>
  <cp:revision>51</cp:revision>
  <dcterms:created xsi:type="dcterms:W3CDTF">2012-05-01T21:46:33Z</dcterms:created>
  <dcterms:modified xsi:type="dcterms:W3CDTF">2012-05-15T20:47:30Z</dcterms:modified>
</cp:coreProperties>
</file>