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5" r:id="rId2"/>
    <p:sldId id="257" r:id="rId3"/>
    <p:sldId id="256"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2942B4EB-1C84-4AA5-87DC-C023BAB1D369}"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942B4EB-1C84-4AA5-87DC-C023BAB1D36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942B4EB-1C84-4AA5-87DC-C023BAB1D36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942B4EB-1C84-4AA5-87DC-C023BAB1D36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942B4EB-1C84-4AA5-87DC-C023BAB1D369}"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942B4EB-1C84-4AA5-87DC-C023BAB1D36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942B4EB-1C84-4AA5-87DC-C023BAB1D369}"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942B4EB-1C84-4AA5-87DC-C023BAB1D36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942B4EB-1C84-4AA5-87DC-C023BAB1D36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6AA1FCD-BCF9-4675-A02C-66F27BFB41B6}" type="datetimeFigureOut">
              <a:rPr lang="en-US" smtClean="0"/>
              <a:t>5/30/2012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942B4EB-1C84-4AA5-87DC-C023BAB1D36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56AA1FCD-BCF9-4675-A02C-66F27BFB41B6}" type="datetimeFigureOut">
              <a:rPr lang="en-US" smtClean="0"/>
              <a:t>5/30/2012</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2942B4EB-1C84-4AA5-87DC-C023BAB1D36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6AA1FCD-BCF9-4675-A02C-66F27BFB41B6}" type="datetimeFigureOut">
              <a:rPr lang="en-US" smtClean="0"/>
              <a:t>5/30/2012</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942B4EB-1C84-4AA5-87DC-C023BAB1D369}"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uturetechnologypredictions.org/wp-content/uploads/Future-Technology.jpg" TargetMode="External"/><Relationship Id="rId3" Type="http://schemas.openxmlformats.org/officeDocument/2006/relationships/hyperlink" Target="http://www.countrywidetraining.com/art/future-of-technology.htm" TargetMode="External"/><Relationship Id="rId7" Type="http://schemas.openxmlformats.org/officeDocument/2006/relationships/hyperlink" Target="http://all-japan-car.blogspot.com/2010_05_01_archive.html" TargetMode="External"/><Relationship Id="rId2" Type="http://schemas.openxmlformats.org/officeDocument/2006/relationships/hyperlink" Target="http://www.nytimes.com/2010/06/27/weekinreview/27bilton.html?_r=1" TargetMode="External"/><Relationship Id="rId1" Type="http://schemas.openxmlformats.org/officeDocument/2006/relationships/slideLayout" Target="../slideLayouts/slideLayout1.xml"/><Relationship Id="rId6" Type="http://schemas.openxmlformats.org/officeDocument/2006/relationships/hyperlink" Target="http://it-tech.org/concept-drinking-the-music/" TargetMode="External"/><Relationship Id="rId5" Type="http://schemas.openxmlformats.org/officeDocument/2006/relationships/hyperlink" Target="http://ro-blogtechnos.blogspot.com/2008/04/smart-clothes.html" TargetMode="External"/><Relationship Id="rId4" Type="http://schemas.openxmlformats.org/officeDocument/2006/relationships/hyperlink" Target="http://botropolis.com/?tag=roboti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4.bp.blogspot.com/_YrUGlXeTcuU/R_QH_iufXXI/AAAAAAAAADI/u7q05SIhdWo/s1600-h/softswitch.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t-tech.org/wp-content/uploads/2011/09/rhythm_in_a_cup_h3d9h.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lh6.ggpht.com/_7pkjN7kWILc/TB1v7cmP97I/AAAAAAAAAB4/r8UqgBHaei8/s1600-h/Futurearchitecturetechnologyandmoder%5b2%5d.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066800"/>
            <a:ext cx="5181600" cy="838200"/>
          </a:xfrm>
        </p:spPr>
        <p:txBody>
          <a:bodyPr/>
          <a:lstStyle/>
          <a:p>
            <a:r>
              <a:rPr lang="en-US" dirty="0" smtClean="0"/>
              <a:t>Future Technology</a:t>
            </a:r>
            <a:endParaRPr lang="en-US" dirty="0"/>
          </a:p>
        </p:txBody>
      </p:sp>
      <p:pic>
        <p:nvPicPr>
          <p:cNvPr id="1026" name="Picture 2" descr="http://www.futuretechnologypredictions.org/wp-content/uploads/Future-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858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6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4636"/>
            <a:ext cx="5791200" cy="1447800"/>
          </a:xfrm>
        </p:spPr>
        <p:txBody>
          <a:bodyPr/>
          <a:lstStyle/>
          <a:p>
            <a:r>
              <a:rPr lang="en-US" dirty="0" smtClean="0"/>
              <a:t>Resources and links to pictures</a:t>
            </a:r>
            <a:endParaRPr lang="en-US" dirty="0"/>
          </a:p>
        </p:txBody>
      </p:sp>
      <p:sp>
        <p:nvSpPr>
          <p:cNvPr id="3" name="Subtitle 2"/>
          <p:cNvSpPr>
            <a:spLocks noGrp="1"/>
          </p:cNvSpPr>
          <p:nvPr>
            <p:ph type="subTitle" idx="1"/>
          </p:nvPr>
        </p:nvSpPr>
        <p:spPr>
          <a:xfrm>
            <a:off x="2209800" y="4229100"/>
            <a:ext cx="4495800" cy="5257800"/>
          </a:xfrm>
        </p:spPr>
        <p:txBody>
          <a:bodyPr>
            <a:normAutofit lnSpcReduction="10000"/>
          </a:bodyPr>
          <a:lstStyle/>
          <a:p>
            <a:pPr lvl="0"/>
            <a:r>
              <a:rPr lang="en-US" u="sng" dirty="0">
                <a:hlinkClick r:id="rId2"/>
              </a:rPr>
              <a:t>http://www.nytimes.com/2010/06/27/weekinreview/27bilton.html?_</a:t>
            </a:r>
            <a:r>
              <a:rPr lang="en-US" u="sng" dirty="0" smtClean="0">
                <a:hlinkClick r:id="rId2"/>
              </a:rPr>
              <a:t>r=1</a:t>
            </a:r>
            <a:endParaRPr lang="en-US" u="sng" dirty="0" smtClean="0"/>
          </a:p>
          <a:p>
            <a:r>
              <a:rPr lang="en-US" u="sng" dirty="0">
                <a:hlinkClick r:id="rId3"/>
              </a:rPr>
              <a:t>http://</a:t>
            </a:r>
            <a:r>
              <a:rPr lang="en-US" u="sng" dirty="0" smtClean="0">
                <a:hlinkClick r:id="rId3"/>
              </a:rPr>
              <a:t>www.countrywidetraining.com/art/future-of-technology.htm</a:t>
            </a:r>
            <a:endParaRPr lang="en-US" u="sng" dirty="0" smtClean="0"/>
          </a:p>
          <a:p>
            <a:pPr lvl="0"/>
            <a:r>
              <a:rPr lang="en-US" u="sng" dirty="0">
                <a:hlinkClick r:id="rId4"/>
              </a:rPr>
              <a:t>http://botropolis.com/?</a:t>
            </a:r>
            <a:r>
              <a:rPr lang="en-US" u="sng" dirty="0" smtClean="0">
                <a:hlinkClick r:id="rId4"/>
              </a:rPr>
              <a:t>tag=robotics</a:t>
            </a:r>
            <a:endParaRPr lang="en-US" u="sng" dirty="0" smtClean="0"/>
          </a:p>
          <a:p>
            <a:r>
              <a:rPr lang="en-US" u="sng" dirty="0">
                <a:hlinkClick r:id="rId5"/>
              </a:rPr>
              <a:t>http://</a:t>
            </a:r>
            <a:r>
              <a:rPr lang="en-US" u="sng" dirty="0" smtClean="0">
                <a:hlinkClick r:id="rId5"/>
              </a:rPr>
              <a:t>ro-blogtechnos.blogspot.com/2008/04/smart-clothes.html</a:t>
            </a:r>
            <a:endParaRPr lang="en-US" u="sng" dirty="0" smtClean="0"/>
          </a:p>
          <a:p>
            <a:pPr lvl="0"/>
            <a:r>
              <a:rPr lang="en-US" u="sng" dirty="0">
                <a:hlinkClick r:id="rId6"/>
              </a:rPr>
              <a:t>http://it-tech.org/concept-drinking-the-music</a:t>
            </a:r>
            <a:r>
              <a:rPr lang="en-US" u="sng" dirty="0" smtClean="0">
                <a:hlinkClick r:id="rId6"/>
              </a:rPr>
              <a:t>/</a:t>
            </a:r>
            <a:endParaRPr lang="en-US" u="sng" dirty="0" smtClean="0"/>
          </a:p>
          <a:p>
            <a:r>
              <a:rPr lang="en-US" u="sng" dirty="0" smtClean="0">
                <a:hlinkClick r:id="rId7"/>
              </a:rPr>
              <a:t>http</a:t>
            </a:r>
            <a:r>
              <a:rPr lang="en-US" u="sng" dirty="0">
                <a:hlinkClick r:id="rId7"/>
              </a:rPr>
              <a:t>://</a:t>
            </a:r>
            <a:r>
              <a:rPr lang="en-US" u="sng" dirty="0" smtClean="0">
                <a:hlinkClick r:id="rId7"/>
              </a:rPr>
              <a:t>all-japan-car.blogspot.com/2010_05_01_archive.htm</a:t>
            </a:r>
          </a:p>
          <a:p>
            <a:r>
              <a:rPr lang="en-US" u="sng" dirty="0" smtClean="0"/>
              <a:t>l</a:t>
            </a:r>
            <a:r>
              <a:rPr lang="en-US" u="sng" dirty="0"/>
              <a:t>http://</a:t>
            </a:r>
            <a:r>
              <a:rPr lang="en-US" u="sng" dirty="0" smtClean="0"/>
              <a:t>glazemoo.blogspot.com/2010/06/future-city-living.html</a:t>
            </a:r>
          </a:p>
          <a:p>
            <a:r>
              <a:rPr lang="en-US" u="sng" dirty="0">
                <a:hlinkClick r:id="rId8"/>
              </a:rPr>
              <a:t>http://</a:t>
            </a:r>
            <a:r>
              <a:rPr lang="en-US" u="sng" dirty="0" smtClean="0">
                <a:hlinkClick r:id="rId8"/>
              </a:rPr>
              <a:t>www.futuretechnologypredictions.org/wp-content/uploads/Future-Technology.jpg</a:t>
            </a:r>
            <a:endParaRPr lang="en-US" u="sng" dirty="0" smtClean="0"/>
          </a:p>
          <a:p>
            <a:endParaRPr lang="en-US" u="sng" dirty="0" smtClean="0"/>
          </a:p>
          <a:p>
            <a:endParaRPr lang="en-US" dirty="0"/>
          </a:p>
          <a:p>
            <a:pPr lvl="0"/>
            <a:endParaRPr lang="en-US" dirty="0"/>
          </a:p>
          <a:p>
            <a:endParaRPr lang="en-US" u="sng" dirty="0"/>
          </a:p>
          <a:p>
            <a:endParaRPr lang="en-US" dirty="0"/>
          </a:p>
          <a:p>
            <a:pPr lvl="0"/>
            <a:endParaRPr lang="en-US" u="sng" dirty="0" smtClean="0"/>
          </a:p>
          <a:p>
            <a:pPr lvl="0"/>
            <a:endParaRPr lang="en-US" dirty="0"/>
          </a:p>
          <a:p>
            <a:endParaRPr lang="en-US" dirty="0"/>
          </a:p>
          <a:p>
            <a:pPr lvl="0"/>
            <a:endParaRPr lang="en-US" u="sng" dirty="0" smtClean="0"/>
          </a:p>
          <a:p>
            <a:pPr lvl="0"/>
            <a:endParaRPr lang="en-US" u="sng" dirty="0" smtClean="0"/>
          </a:p>
          <a:p>
            <a:pPr lvl="0"/>
            <a:endParaRPr lang="en-US" dirty="0"/>
          </a:p>
        </p:txBody>
      </p:sp>
    </p:spTree>
    <p:extLst>
      <p:ext uri="{BB962C8B-B14F-4D97-AF65-F5344CB8AC3E}">
        <p14:creationId xmlns:p14="http://schemas.microsoft.com/office/powerpoint/2010/main" val="3261915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0"/>
            <a:ext cx="6172200" cy="1295400"/>
          </a:xfrm>
        </p:spPr>
        <p:txBody>
          <a:bodyPr/>
          <a:lstStyle/>
          <a:p>
            <a:r>
              <a:rPr lang="en-US" dirty="0" smtClean="0"/>
              <a:t>List of Slides</a:t>
            </a:r>
            <a:endParaRPr lang="en-US" dirty="0"/>
          </a:p>
        </p:txBody>
      </p:sp>
      <p:sp>
        <p:nvSpPr>
          <p:cNvPr id="3" name="Subtitle 2"/>
          <p:cNvSpPr>
            <a:spLocks noGrp="1"/>
          </p:cNvSpPr>
          <p:nvPr>
            <p:ph type="subTitle" idx="1"/>
          </p:nvPr>
        </p:nvSpPr>
        <p:spPr>
          <a:xfrm>
            <a:off x="1219200" y="2438400"/>
            <a:ext cx="6858000" cy="2819400"/>
          </a:xfrm>
        </p:spPr>
        <p:txBody>
          <a:bodyPr>
            <a:normAutofit fontScale="92500" lnSpcReduction="10000"/>
          </a:bodyPr>
          <a:lstStyle/>
          <a:p>
            <a:r>
              <a:rPr lang="en-US" dirty="0" smtClean="0"/>
              <a:t>Slide 1. Future Technology</a:t>
            </a:r>
          </a:p>
          <a:p>
            <a:r>
              <a:rPr lang="en-US" dirty="0" smtClean="0"/>
              <a:t>Slide 2. Lists of slides.</a:t>
            </a:r>
          </a:p>
          <a:p>
            <a:r>
              <a:rPr lang="en-US" dirty="0" smtClean="0"/>
              <a:t>Slide 3. Future Technology Flexible Roll Up Screens</a:t>
            </a:r>
          </a:p>
          <a:p>
            <a:r>
              <a:rPr lang="en-US" dirty="0" smtClean="0"/>
              <a:t>Slide 4. Future Technology In computers</a:t>
            </a:r>
          </a:p>
          <a:p>
            <a:r>
              <a:rPr lang="en-US" dirty="0" smtClean="0"/>
              <a:t>Slide 5. Robotics</a:t>
            </a:r>
          </a:p>
          <a:p>
            <a:r>
              <a:rPr lang="en-US" dirty="0" smtClean="0"/>
              <a:t>Slide 6. Smart Clothes </a:t>
            </a:r>
          </a:p>
          <a:p>
            <a:r>
              <a:rPr lang="en-US" dirty="0" smtClean="0"/>
              <a:t>Slide 7.  Technology in Music </a:t>
            </a:r>
          </a:p>
          <a:p>
            <a:r>
              <a:rPr lang="en-US" dirty="0" smtClean="0"/>
              <a:t>Slide 8. Technology in Architecture    </a:t>
            </a:r>
          </a:p>
          <a:p>
            <a:r>
              <a:rPr lang="en-US" dirty="0" smtClean="0"/>
              <a:t>Slide 9. Technology In Cars </a:t>
            </a:r>
          </a:p>
          <a:p>
            <a:r>
              <a:rPr lang="en-US" dirty="0" smtClean="0"/>
              <a:t>Slide 10. Resources and links to Pictures </a:t>
            </a:r>
            <a:endParaRPr lang="en-US" dirty="0"/>
          </a:p>
        </p:txBody>
      </p:sp>
    </p:spTree>
    <p:extLst>
      <p:ext uri="{BB962C8B-B14F-4D97-AF65-F5344CB8AC3E}">
        <p14:creationId xmlns:p14="http://schemas.microsoft.com/office/powerpoint/2010/main" val="121478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81000"/>
            <a:ext cx="5029200" cy="2133600"/>
          </a:xfrm>
        </p:spPr>
        <p:txBody>
          <a:bodyPr/>
          <a:lstStyle/>
          <a:p>
            <a:r>
              <a:rPr lang="en-US" dirty="0" smtClean="0"/>
              <a:t>Future Technology Flexible roll up screen.</a:t>
            </a:r>
            <a:endParaRPr lang="en-US" dirty="0"/>
          </a:p>
        </p:txBody>
      </p:sp>
      <p:sp>
        <p:nvSpPr>
          <p:cNvPr id="3" name="Subtitle 2"/>
          <p:cNvSpPr>
            <a:spLocks noGrp="1"/>
          </p:cNvSpPr>
          <p:nvPr>
            <p:ph type="subTitle" idx="1"/>
          </p:nvPr>
        </p:nvSpPr>
        <p:spPr>
          <a:xfrm>
            <a:off x="990600" y="2362200"/>
            <a:ext cx="7772400" cy="609600"/>
          </a:xfrm>
        </p:spPr>
        <p:txBody>
          <a:bodyPr>
            <a:normAutofit fontScale="92500" lnSpcReduction="20000"/>
          </a:bodyPr>
          <a:lstStyle/>
          <a:p>
            <a:r>
              <a:rPr lang="en-US" dirty="0" smtClean="0"/>
              <a:t>A  Digital roll up computer that you can look up any book you desire and roll it on a desk, it came out in 2007 and cost 400$.</a:t>
            </a:r>
            <a:endParaRPr lang="en-US" dirty="0"/>
          </a:p>
        </p:txBody>
      </p:sp>
      <p:pic>
        <p:nvPicPr>
          <p:cNvPr id="1026" name="Picture 2" descr="http://graphics8.nytimes.com/images/2010/06/27/weekinreview/BILTON/BILTON-articleI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418" y="3429000"/>
            <a:ext cx="40386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4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975104"/>
          </a:xfrm>
        </p:spPr>
        <p:txBody>
          <a:bodyPr/>
          <a:lstStyle/>
          <a:p>
            <a:r>
              <a:rPr lang="en-US" dirty="0" smtClean="0"/>
              <a:t>Future Technology in Computers</a:t>
            </a:r>
            <a:endParaRPr lang="en-US" dirty="0"/>
          </a:p>
        </p:txBody>
      </p:sp>
      <p:sp>
        <p:nvSpPr>
          <p:cNvPr id="3" name="Subtitle 2"/>
          <p:cNvSpPr>
            <a:spLocks noGrp="1"/>
          </p:cNvSpPr>
          <p:nvPr>
            <p:ph type="subTitle" idx="1"/>
          </p:nvPr>
        </p:nvSpPr>
        <p:spPr>
          <a:xfrm>
            <a:off x="1866900" y="2133600"/>
            <a:ext cx="5486400" cy="1127760"/>
          </a:xfrm>
        </p:spPr>
        <p:txBody>
          <a:bodyPr/>
          <a:lstStyle/>
          <a:p>
            <a:r>
              <a:rPr lang="en-US" dirty="0" smtClean="0"/>
              <a:t>A computer that uses any surface or air and projects a beam screen, and wherever you are is the background.</a:t>
            </a:r>
            <a:endParaRPr lang="en-US" dirty="0"/>
          </a:p>
        </p:txBody>
      </p:sp>
      <p:pic>
        <p:nvPicPr>
          <p:cNvPr id="2050" name="Picture 2" descr="http://www.countrywidetraining.com/images/future-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6324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381000"/>
            <a:ext cx="3048000" cy="914400"/>
          </a:xfrm>
        </p:spPr>
        <p:txBody>
          <a:bodyPr/>
          <a:lstStyle/>
          <a:p>
            <a:r>
              <a:rPr lang="en-US" dirty="0" smtClean="0"/>
              <a:t>Robotics </a:t>
            </a:r>
            <a:endParaRPr lang="en-US" dirty="0"/>
          </a:p>
        </p:txBody>
      </p:sp>
      <p:sp>
        <p:nvSpPr>
          <p:cNvPr id="3" name="Subtitle 2"/>
          <p:cNvSpPr>
            <a:spLocks noGrp="1"/>
          </p:cNvSpPr>
          <p:nvPr>
            <p:ph type="subTitle" idx="1"/>
          </p:nvPr>
        </p:nvSpPr>
        <p:spPr>
          <a:xfrm>
            <a:off x="1219200" y="1752600"/>
            <a:ext cx="7772400" cy="1508760"/>
          </a:xfrm>
        </p:spPr>
        <p:txBody>
          <a:bodyPr/>
          <a:lstStyle/>
          <a:p>
            <a:r>
              <a:rPr lang="en-US" dirty="0" smtClean="0"/>
              <a:t>A robot that was invented at the Shanghai Expo center also by Musclecorp. The Robot is designed to climb any vertical height that is demanded by any owner  was designed to make a showcase for Musclecorp.       </a:t>
            </a:r>
            <a:endParaRPr lang="en-US" dirty="0"/>
          </a:p>
        </p:txBody>
      </p:sp>
      <p:pic>
        <p:nvPicPr>
          <p:cNvPr id="3074" name="Picture 2" descr="http://botropolis.com/wp-content/uploads/yu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91000"/>
            <a:ext cx="4762500" cy="19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7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04800"/>
            <a:ext cx="4648200" cy="914400"/>
          </a:xfrm>
        </p:spPr>
        <p:txBody>
          <a:bodyPr/>
          <a:lstStyle/>
          <a:p>
            <a:r>
              <a:rPr lang="en-US" dirty="0" smtClean="0"/>
              <a:t>Smart Clothes</a:t>
            </a:r>
            <a:endParaRPr lang="en-US" dirty="0"/>
          </a:p>
        </p:txBody>
      </p:sp>
      <p:sp>
        <p:nvSpPr>
          <p:cNvPr id="3" name="Subtitle 2"/>
          <p:cNvSpPr>
            <a:spLocks noGrp="1"/>
          </p:cNvSpPr>
          <p:nvPr>
            <p:ph type="subTitle" idx="1"/>
          </p:nvPr>
        </p:nvSpPr>
        <p:spPr>
          <a:xfrm>
            <a:off x="990600" y="1600200"/>
            <a:ext cx="7772400" cy="1508760"/>
          </a:xfrm>
        </p:spPr>
        <p:txBody>
          <a:bodyPr/>
          <a:lstStyle/>
          <a:p>
            <a:r>
              <a:rPr lang="en-US" dirty="0" smtClean="0"/>
              <a:t>A long sleeve shirt that can hook up to any music device.</a:t>
            </a:r>
            <a:endParaRPr lang="en-US" dirty="0"/>
          </a:p>
        </p:txBody>
      </p:sp>
      <p:pic>
        <p:nvPicPr>
          <p:cNvPr id="4098" name="Picture 2" descr="http://4.bp.blogspot.com/_YrUGlXeTcuU/R_QH_iufXXI/AAAAAAAAADI/u7q05SIhdWo/s320/softswit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14800"/>
            <a:ext cx="52578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61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5486400" cy="1371600"/>
          </a:xfrm>
        </p:spPr>
        <p:txBody>
          <a:bodyPr/>
          <a:lstStyle/>
          <a:p>
            <a:r>
              <a:rPr lang="en-US" dirty="0" smtClean="0"/>
              <a:t>Technology in Music</a:t>
            </a:r>
            <a:endParaRPr lang="en-US" dirty="0"/>
          </a:p>
        </p:txBody>
      </p:sp>
      <p:sp>
        <p:nvSpPr>
          <p:cNvPr id="3" name="Subtitle 2"/>
          <p:cNvSpPr>
            <a:spLocks noGrp="1"/>
          </p:cNvSpPr>
          <p:nvPr>
            <p:ph type="subTitle" idx="1"/>
          </p:nvPr>
        </p:nvSpPr>
        <p:spPr>
          <a:xfrm>
            <a:off x="1905000" y="2286000"/>
            <a:ext cx="5791200" cy="822960"/>
          </a:xfrm>
        </p:spPr>
        <p:txBody>
          <a:bodyPr/>
          <a:lstStyle/>
          <a:p>
            <a:r>
              <a:rPr lang="en-US" dirty="0" smtClean="0"/>
              <a:t>A mug that can play music while you are drinking a beverage. </a:t>
            </a:r>
            <a:endParaRPr lang="en-US" dirty="0"/>
          </a:p>
        </p:txBody>
      </p:sp>
      <p:pic>
        <p:nvPicPr>
          <p:cNvPr id="5122" name="Picture 2" descr="Future gadgets Concept Drinking The Mus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873" y="3505200"/>
            <a:ext cx="5715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73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620000" cy="914400"/>
          </a:xfrm>
        </p:spPr>
        <p:txBody>
          <a:bodyPr/>
          <a:lstStyle/>
          <a:p>
            <a:r>
              <a:rPr lang="en-US" dirty="0" smtClean="0"/>
              <a:t>Technology in Architecture</a:t>
            </a:r>
            <a:endParaRPr lang="en-US" dirty="0"/>
          </a:p>
        </p:txBody>
      </p:sp>
      <p:sp>
        <p:nvSpPr>
          <p:cNvPr id="3" name="Subtitle 2"/>
          <p:cNvSpPr>
            <a:spLocks noGrp="1"/>
          </p:cNvSpPr>
          <p:nvPr>
            <p:ph type="subTitle" idx="1"/>
          </p:nvPr>
        </p:nvSpPr>
        <p:spPr>
          <a:xfrm>
            <a:off x="2133600" y="1828800"/>
            <a:ext cx="5791200" cy="1508760"/>
          </a:xfrm>
        </p:spPr>
        <p:txBody>
          <a:bodyPr/>
          <a:lstStyle/>
          <a:p>
            <a:r>
              <a:rPr lang="en-US" dirty="0" smtClean="0"/>
              <a:t>A future High Tech Environmentally friendly city</a:t>
            </a:r>
            <a:r>
              <a:rPr lang="en-US" dirty="0"/>
              <a:t> </a:t>
            </a:r>
            <a:r>
              <a:rPr lang="en-US" dirty="0" smtClean="0"/>
              <a:t>that is planned to be built in the nearby future. The cities interior uses renewable energy.   </a:t>
            </a:r>
            <a:endParaRPr lang="en-US" dirty="0"/>
          </a:p>
        </p:txBody>
      </p:sp>
      <p:pic>
        <p:nvPicPr>
          <p:cNvPr id="1026" name="Picture 2" descr="Future-architecture-technology-and-modern-city-sys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733800"/>
            <a:ext cx="5905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311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38200"/>
            <a:ext cx="5715000" cy="990600"/>
          </a:xfrm>
        </p:spPr>
        <p:txBody>
          <a:bodyPr/>
          <a:lstStyle/>
          <a:p>
            <a:r>
              <a:rPr lang="en-US" dirty="0" smtClean="0"/>
              <a:t>Technology in Cars</a:t>
            </a:r>
            <a:endParaRPr lang="en-US" dirty="0"/>
          </a:p>
        </p:txBody>
      </p:sp>
      <p:sp>
        <p:nvSpPr>
          <p:cNvPr id="3" name="Subtitle 2"/>
          <p:cNvSpPr>
            <a:spLocks noGrp="1"/>
          </p:cNvSpPr>
          <p:nvPr>
            <p:ph type="subTitle" idx="1"/>
          </p:nvPr>
        </p:nvSpPr>
        <p:spPr>
          <a:xfrm>
            <a:off x="2549237" y="2133600"/>
            <a:ext cx="4267200" cy="1127760"/>
          </a:xfrm>
        </p:spPr>
        <p:txBody>
          <a:bodyPr>
            <a:normAutofit fontScale="85000" lnSpcReduction="20000"/>
          </a:bodyPr>
          <a:lstStyle/>
          <a:p>
            <a:r>
              <a:rPr lang="en-US" dirty="0" smtClean="0"/>
              <a:t>A future sports car that was an idea for many motor sport cars company. It was an idea from a Japan car company, it’s a car with legs and is operated with super electronics suspensions .   </a:t>
            </a:r>
            <a:endParaRPr lang="en-US" dirty="0"/>
          </a:p>
        </p:txBody>
      </p:sp>
      <p:pic>
        <p:nvPicPr>
          <p:cNvPr id="2050" name="Picture 2" descr="http://2.bp.blogspot.com/_YbFoo8skNfM/S-BFsfL2ooI/AAAAAAAAAe0/x_ZBNppXANo/s320/FutureCars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364" y="4191000"/>
            <a:ext cx="3810000" cy="238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57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120</TotalTime>
  <Words>304</Words>
  <Application>Microsoft Office PowerPoint</Application>
  <PresentationFormat>On-screen Show (4:3)</PresentationFormat>
  <Paragraphs>44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Future Technology</vt:lpstr>
      <vt:lpstr>List of Slides</vt:lpstr>
      <vt:lpstr>Future Technology Flexible roll up screen.</vt:lpstr>
      <vt:lpstr>Future Technology in Computers</vt:lpstr>
      <vt:lpstr>Robotics </vt:lpstr>
      <vt:lpstr>Smart Clothes</vt:lpstr>
      <vt:lpstr>Technology in Music</vt:lpstr>
      <vt:lpstr>Technology in Architecture</vt:lpstr>
      <vt:lpstr>Technology in Cars</vt:lpstr>
      <vt:lpstr>Resources and links to pictures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Technology Future Computers Steven.</dc:title>
  <dc:creator>Steven Weaver</dc:creator>
  <cp:lastModifiedBy>Steven Weaver</cp:lastModifiedBy>
  <cp:revision>16</cp:revision>
  <dcterms:created xsi:type="dcterms:W3CDTF">2012-05-23T17:23:18Z</dcterms:created>
  <dcterms:modified xsi:type="dcterms:W3CDTF">2012-05-30T17:32:38Z</dcterms:modified>
</cp:coreProperties>
</file>